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8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6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5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8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7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8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3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8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9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45E9-30F7-CA41-BD43-BDA6C4A173E9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C982-6C81-3A49-AD21-1840D24D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9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602337"/>
              </p:ext>
            </p:extLst>
          </p:nvPr>
        </p:nvGraphicFramePr>
        <p:xfrm>
          <a:off x="560806" y="841273"/>
          <a:ext cx="8148160" cy="5394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632"/>
                <a:gridCol w="1629632"/>
                <a:gridCol w="1629632"/>
                <a:gridCol w="1629632"/>
                <a:gridCol w="1629632"/>
              </a:tblGrid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 </a:t>
                      </a:r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て</a:t>
                      </a:r>
                      <a:r>
                        <a:rPr lang="en-US" altLang="ja-JP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 tense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たべる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ねる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みる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stand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のむ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まつ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80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71824"/>
              </p:ext>
            </p:extLst>
          </p:nvPr>
        </p:nvGraphicFramePr>
        <p:xfrm>
          <a:off x="560806" y="841273"/>
          <a:ext cx="8148160" cy="5394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632"/>
                <a:gridCol w="1629632"/>
                <a:gridCol w="1629632"/>
                <a:gridCol w="1629632"/>
                <a:gridCol w="1629632"/>
              </a:tblGrid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 </a:t>
                      </a:r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て</a:t>
                      </a:r>
                      <a:r>
                        <a:rPr lang="en-US" altLang="ja-JP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 tense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buy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すわる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よむ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ひく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swim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およぐ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teach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おしえる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あらう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あそぶ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55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111265"/>
              </p:ext>
            </p:extLst>
          </p:nvPr>
        </p:nvGraphicFramePr>
        <p:xfrm>
          <a:off x="560806" y="841273"/>
          <a:ext cx="8148160" cy="5394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632"/>
                <a:gridCol w="1629632"/>
                <a:gridCol w="1629632"/>
                <a:gridCol w="1629632"/>
                <a:gridCol w="1629632"/>
              </a:tblGrid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 </a:t>
                      </a:r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て</a:t>
                      </a:r>
                      <a:r>
                        <a:rPr lang="en-US" altLang="ja-JP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 tense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たべる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たべない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たべて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たべた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sleep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ねる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ねない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ねて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ねた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look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みる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みない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みて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みた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listen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きかない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きいて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きいた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かえる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かえらない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かえって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かえった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stand</a:t>
                      </a:r>
                      <a:r>
                        <a:rPr lang="en-US" baseline="0" dirty="0" smtClean="0"/>
                        <a:t>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たたない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たった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しない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して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した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いかない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いった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のむ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のまない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のんで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のんだ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wait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まつ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またない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まって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まった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81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97479"/>
              </p:ext>
            </p:extLst>
          </p:nvPr>
        </p:nvGraphicFramePr>
        <p:xfrm>
          <a:off x="560806" y="841273"/>
          <a:ext cx="8148160" cy="5394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9632"/>
                <a:gridCol w="1629632"/>
                <a:gridCol w="1629632"/>
                <a:gridCol w="1629632"/>
                <a:gridCol w="1629632"/>
              </a:tblGrid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Plain </a:t>
                      </a:r>
                      <a:r>
                        <a:rPr lang="en-US" dirty="0" err="1" smtClean="0"/>
                        <a:t>neg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て</a:t>
                      </a:r>
                      <a:r>
                        <a:rPr lang="en-US" altLang="ja-JP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 tense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buy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かわない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すわる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すわらない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すわって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すわった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よむ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よまない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よんで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よんだ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pull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ひく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ひかない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ひいて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ひいた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かかない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かいて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かいた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くる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こない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きて</a:t>
                      </a:r>
                      <a:endParaRPr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きた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swim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およぐ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およがない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およいで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およいだ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teach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おしえる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おしえない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おしえて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おしえた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 wash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あらう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あらわない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あらって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あらった</a:t>
                      </a:r>
                      <a:endParaRPr lang="en-US" dirty="0"/>
                    </a:p>
                  </a:txBody>
                  <a:tcPr/>
                </a:tc>
              </a:tr>
              <a:tr h="490366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To</a:t>
                      </a:r>
                      <a:r>
                        <a:rPr lang="en-US" baseline="0" smtClean="0"/>
                        <a:t> play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あそぶ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あそばない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あそんで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mtClean="0"/>
                        <a:t>あそんだ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349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215</Words>
  <Application>Microsoft Macintosh PowerPoint</Application>
  <PresentationFormat>On-screen Show (4:3)</PresentationFormat>
  <Paragraphs>160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Fraser</dc:creator>
  <cp:lastModifiedBy>Patrick Fraser</cp:lastModifiedBy>
  <cp:revision>6</cp:revision>
  <dcterms:created xsi:type="dcterms:W3CDTF">2019-03-05T20:40:27Z</dcterms:created>
  <dcterms:modified xsi:type="dcterms:W3CDTF">2019-03-07T14:37:06Z</dcterms:modified>
</cp:coreProperties>
</file>